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535" r:id="rId3"/>
    <p:sldId id="536" r:id="rId4"/>
    <p:sldId id="537" r:id="rId5"/>
    <p:sldId id="538" r:id="rId6"/>
    <p:sldId id="539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1CD88-78CC-4CFB-A9AF-6016FC7B9139}" v="21" dt="2022-12-15T12:54:3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DCA1CD88-78CC-4CFB-A9AF-6016FC7B9139}"/>
    <pc:docChg chg="undo redo custSel addSld delSld modSld">
      <pc:chgData name="אלכס גורבצ'וב" userId="8459a7c7-b354-45d8-a56f-77640536e27f" providerId="ADAL" clId="{DCA1CD88-78CC-4CFB-A9AF-6016FC7B9139}" dt="2022-12-15T12:55:08.544" v="193" actId="1076"/>
      <pc:docMkLst>
        <pc:docMk/>
      </pc:docMkLst>
      <pc:sldChg chg="modSp">
        <pc:chgData name="אלכס גורבצ'וב" userId="8459a7c7-b354-45d8-a56f-77640536e27f" providerId="ADAL" clId="{DCA1CD88-78CC-4CFB-A9AF-6016FC7B9139}" dt="2022-12-15T12:41:03.148" v="1"/>
        <pc:sldMkLst>
          <pc:docMk/>
          <pc:sldMk cId="4285847947" sldId="375"/>
        </pc:sldMkLst>
        <pc:picChg chg="mod">
          <ac:chgData name="אלכס גורבצ'וב" userId="8459a7c7-b354-45d8-a56f-77640536e27f" providerId="ADAL" clId="{DCA1CD88-78CC-4CFB-A9AF-6016FC7B9139}" dt="2022-12-15T12:41:03.148" v="1"/>
          <ac:picMkLst>
            <pc:docMk/>
            <pc:sldMk cId="4285847947" sldId="375"/>
            <ac:picMk id="11" creationId="{DB20DB88-CBCC-9A4A-BA0A-4807E1B8E804}"/>
          </ac:picMkLst>
        </pc:picChg>
      </pc:sldChg>
      <pc:sldChg chg="modSp">
        <pc:chgData name="אלכס גורבצ'וב" userId="8459a7c7-b354-45d8-a56f-77640536e27f" providerId="ADAL" clId="{DCA1CD88-78CC-4CFB-A9AF-6016FC7B9139}" dt="2022-12-15T12:41:03.148" v="1"/>
        <pc:sldMkLst>
          <pc:docMk/>
          <pc:sldMk cId="4067864897" sldId="384"/>
        </pc:sldMkLst>
        <pc:picChg chg="mod">
          <ac:chgData name="אלכס גורבצ'וב" userId="8459a7c7-b354-45d8-a56f-77640536e27f" providerId="ADAL" clId="{DCA1CD88-78CC-4CFB-A9AF-6016FC7B9139}" dt="2022-12-15T12:41:03.148" v="1"/>
          <ac:picMkLst>
            <pc:docMk/>
            <pc:sldMk cId="4067864897" sldId="384"/>
            <ac:picMk id="19" creationId="{C4C2D77A-C801-9B4E-B6FB-9402525D52F3}"/>
          </ac:picMkLst>
        </pc:picChg>
      </pc:sldChg>
      <pc:sldChg chg="addSp delSp modSp mod">
        <pc:chgData name="אלכס גורבצ'וב" userId="8459a7c7-b354-45d8-a56f-77640536e27f" providerId="ADAL" clId="{DCA1CD88-78CC-4CFB-A9AF-6016FC7B9139}" dt="2022-12-15T12:47:37.557" v="66" actId="6549"/>
        <pc:sldMkLst>
          <pc:docMk/>
          <pc:sldMk cId="3329861551" sldId="535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329861551" sldId="535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DCA1CD88-78CC-4CFB-A9AF-6016FC7B9139}" dt="2022-12-15T12:47:37.557" v="66" actId="6549"/>
          <ac:spMkLst>
            <pc:docMk/>
            <pc:sldMk cId="3329861551" sldId="535"/>
            <ac:spMk id="9" creationId="{0AD16726-3C21-C04F-83A6-F10CC5F0A22E}"/>
          </ac:spMkLst>
        </pc:spChg>
        <pc:picChg chg="add del">
          <ac:chgData name="אלכס גורבצ'וב" userId="8459a7c7-b354-45d8-a56f-77640536e27f" providerId="ADAL" clId="{DCA1CD88-78CC-4CFB-A9AF-6016FC7B9139}" dt="2022-12-15T12:41:46.991" v="10"/>
          <ac:picMkLst>
            <pc:docMk/>
            <pc:sldMk cId="3329861551" sldId="535"/>
            <ac:picMk id="2" creationId="{D2FBC42D-C881-38F5-EFAB-FC8D813EB7C7}"/>
          </ac:picMkLst>
        </pc:picChg>
        <pc:picChg chg="mod">
          <ac:chgData name="אלכס גורבצ'וב" userId="8459a7c7-b354-45d8-a56f-77640536e27f" providerId="ADAL" clId="{DCA1CD88-78CC-4CFB-A9AF-6016FC7B9139}" dt="2022-12-15T12:44:18.949" v="14" actId="14826"/>
          <ac:picMkLst>
            <pc:docMk/>
            <pc:sldMk cId="3329861551" sldId="535"/>
            <ac:picMk id="2050" creationId="{5A220920-1C22-2A4A-55A5-521CDAF9131F}"/>
          </ac:picMkLst>
        </pc:picChg>
      </pc:sldChg>
      <pc:sldChg chg="modSp add mod">
        <pc:chgData name="אלכס גורבצ'וב" userId="8459a7c7-b354-45d8-a56f-77640536e27f" providerId="ADAL" clId="{DCA1CD88-78CC-4CFB-A9AF-6016FC7B9139}" dt="2022-12-15T12:49:51.293" v="115" actId="6549"/>
        <pc:sldMkLst>
          <pc:docMk/>
          <pc:sldMk cId="2532232929" sldId="536"/>
        </pc:sldMkLst>
        <pc:spChg chg="mod">
          <ac:chgData name="אלכס גורבצ'וב" userId="8459a7c7-b354-45d8-a56f-77640536e27f" providerId="ADAL" clId="{DCA1CD88-78CC-4CFB-A9AF-6016FC7B9139}" dt="2022-12-15T12:49:51.293" v="115" actId="6549"/>
          <ac:spMkLst>
            <pc:docMk/>
            <pc:sldMk cId="2532232929" sldId="536"/>
            <ac:spMk id="9" creationId="{0AD16726-3C21-C04F-83A6-F10CC5F0A22E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4241618758" sldId="536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4241618758" sldId="536"/>
            <ac:spMk id="3" creationId="{12B178B4-CDED-454C-BED2-2E2B10ADA703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3195823762" sldId="537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195823762" sldId="537"/>
            <ac:spMk id="3" creationId="{12B178B4-CDED-454C-BED2-2E2B10ADA703}"/>
          </ac:spMkLst>
        </pc:spChg>
      </pc:sldChg>
      <pc:sldChg chg="modSp add mod">
        <pc:chgData name="אלכס גורבצ'וב" userId="8459a7c7-b354-45d8-a56f-77640536e27f" providerId="ADAL" clId="{DCA1CD88-78CC-4CFB-A9AF-6016FC7B9139}" dt="2022-12-15T12:51:45.896" v="149" actId="6549"/>
        <pc:sldMkLst>
          <pc:docMk/>
          <pc:sldMk cId="3376832559" sldId="537"/>
        </pc:sldMkLst>
        <pc:spChg chg="mod">
          <ac:chgData name="אלכס גורבצ'וב" userId="8459a7c7-b354-45d8-a56f-77640536e27f" providerId="ADAL" clId="{DCA1CD88-78CC-4CFB-A9AF-6016FC7B9139}" dt="2022-12-15T12:51:45.896" v="149" actId="6549"/>
          <ac:spMkLst>
            <pc:docMk/>
            <pc:sldMk cId="3376832559" sldId="537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DCA1CD88-78CC-4CFB-A9AF-6016FC7B9139}" dt="2022-12-15T12:52:59.843" v="175" actId="6549"/>
        <pc:sldMkLst>
          <pc:docMk/>
          <pc:sldMk cId="3613964846" sldId="538"/>
        </pc:sldMkLst>
        <pc:spChg chg="mod">
          <ac:chgData name="אלכס גורבצ'וב" userId="8459a7c7-b354-45d8-a56f-77640536e27f" providerId="ADAL" clId="{DCA1CD88-78CC-4CFB-A9AF-6016FC7B9139}" dt="2022-12-15T12:52:59.843" v="175" actId="6549"/>
          <ac:spMkLst>
            <pc:docMk/>
            <pc:sldMk cId="3613964846" sldId="538"/>
            <ac:spMk id="9" creationId="{0AD16726-3C21-C04F-83A6-F10CC5F0A22E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3872916496" sldId="538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872916496" sldId="538"/>
            <ac:spMk id="3" creationId="{12B178B4-CDED-454C-BED2-2E2B10ADA703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2209853115" sldId="539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2209853115" sldId="539"/>
            <ac:spMk id="3" creationId="{12B178B4-CDED-454C-BED2-2E2B10ADA703}"/>
          </ac:spMkLst>
        </pc:spChg>
      </pc:sldChg>
      <pc:sldChg chg="addSp delSp modSp add mod">
        <pc:chgData name="אלכס גורבצ'וב" userId="8459a7c7-b354-45d8-a56f-77640536e27f" providerId="ADAL" clId="{DCA1CD88-78CC-4CFB-A9AF-6016FC7B9139}" dt="2022-12-15T12:55:08.544" v="193" actId="1076"/>
        <pc:sldMkLst>
          <pc:docMk/>
          <pc:sldMk cId="4132363508" sldId="539"/>
        </pc:sldMkLst>
        <pc:spChg chg="mod">
          <ac:chgData name="אלכס גורבצ'וב" userId="8459a7c7-b354-45d8-a56f-77640536e27f" providerId="ADAL" clId="{DCA1CD88-78CC-4CFB-A9AF-6016FC7B9139}" dt="2022-12-15T12:54:43.390" v="187" actId="14100"/>
          <ac:spMkLst>
            <pc:docMk/>
            <pc:sldMk cId="4132363508" sldId="539"/>
            <ac:spMk id="9" creationId="{0AD16726-3C21-C04F-83A6-F10CC5F0A22E}"/>
          </ac:spMkLst>
        </pc:spChg>
        <pc:picChg chg="add del mod">
          <ac:chgData name="אלכס גורבצ'וב" userId="8459a7c7-b354-45d8-a56f-77640536e27f" providerId="ADAL" clId="{DCA1CD88-78CC-4CFB-A9AF-6016FC7B9139}" dt="2022-12-15T12:54:21.728" v="184"/>
          <ac:picMkLst>
            <pc:docMk/>
            <pc:sldMk cId="4132363508" sldId="539"/>
            <ac:picMk id="2" creationId="{35639499-9871-D7D9-2B03-8FD117E4D36A}"/>
          </ac:picMkLst>
        </pc:picChg>
        <pc:picChg chg="add del mod">
          <ac:chgData name="אלכס גורבצ'וב" userId="8459a7c7-b354-45d8-a56f-77640536e27f" providerId="ADAL" clId="{DCA1CD88-78CC-4CFB-A9AF-6016FC7B9139}" dt="2022-12-15T12:54:21.728" v="184"/>
          <ac:picMkLst>
            <pc:docMk/>
            <pc:sldMk cId="4132363508" sldId="539"/>
            <ac:picMk id="4" creationId="{CBE0D78F-1939-0AA4-CDD9-A1F95E87BDF8}"/>
          </ac:picMkLst>
        </pc:picChg>
        <pc:picChg chg="add del mod">
          <ac:chgData name="אלכס גורבצ'וב" userId="8459a7c7-b354-45d8-a56f-77640536e27f" providerId="ADAL" clId="{DCA1CD88-78CC-4CFB-A9AF-6016FC7B9139}" dt="2022-12-15T12:54:21.728" v="184"/>
          <ac:picMkLst>
            <pc:docMk/>
            <pc:sldMk cId="4132363508" sldId="539"/>
            <ac:picMk id="5" creationId="{8BA52E6E-F7E8-D2C9-0EA5-4D7E486C2AC8}"/>
          </ac:picMkLst>
        </pc:picChg>
        <pc:picChg chg="add del mod">
          <ac:chgData name="אלכס גורבצ'וב" userId="8459a7c7-b354-45d8-a56f-77640536e27f" providerId="ADAL" clId="{DCA1CD88-78CC-4CFB-A9AF-6016FC7B9139}" dt="2022-12-15T12:54:21.728" v="184"/>
          <ac:picMkLst>
            <pc:docMk/>
            <pc:sldMk cId="4132363508" sldId="539"/>
            <ac:picMk id="7" creationId="{D6B329EA-E34C-FF3B-4B3A-1F4B15DA3EC4}"/>
          </ac:picMkLst>
        </pc:picChg>
        <pc:picChg chg="add del mod">
          <ac:chgData name="אלכס גורבצ'וב" userId="8459a7c7-b354-45d8-a56f-77640536e27f" providerId="ADAL" clId="{DCA1CD88-78CC-4CFB-A9AF-6016FC7B9139}" dt="2022-12-15T12:54:21.728" v="184"/>
          <ac:picMkLst>
            <pc:docMk/>
            <pc:sldMk cId="4132363508" sldId="539"/>
            <ac:picMk id="10" creationId="{D2B409D7-923A-255B-2E73-BC58F1E14E0C}"/>
          </ac:picMkLst>
        </pc:picChg>
        <pc:picChg chg="add mod">
          <ac:chgData name="אלכס גורבצ'וב" userId="8459a7c7-b354-45d8-a56f-77640536e27f" providerId="ADAL" clId="{DCA1CD88-78CC-4CFB-A9AF-6016FC7B9139}" dt="2022-12-15T12:54:56.920" v="189" actId="1076"/>
          <ac:picMkLst>
            <pc:docMk/>
            <pc:sldMk cId="4132363508" sldId="539"/>
            <ac:picMk id="13" creationId="{83CB57B6-2F5C-E999-EE09-739023066AF2}"/>
          </ac:picMkLst>
        </pc:picChg>
        <pc:picChg chg="add mod">
          <ac:chgData name="אלכס גורבצ'וב" userId="8459a7c7-b354-45d8-a56f-77640536e27f" providerId="ADAL" clId="{DCA1CD88-78CC-4CFB-A9AF-6016FC7B9139}" dt="2022-12-15T12:54:58.111" v="190" actId="1076"/>
          <ac:picMkLst>
            <pc:docMk/>
            <pc:sldMk cId="4132363508" sldId="539"/>
            <ac:picMk id="14" creationId="{6A348EED-A227-6CE6-3AE7-EEB3B26EDC4E}"/>
          </ac:picMkLst>
        </pc:picChg>
        <pc:picChg chg="add mod">
          <ac:chgData name="אלכס גורבצ'וב" userId="8459a7c7-b354-45d8-a56f-77640536e27f" providerId="ADAL" clId="{DCA1CD88-78CC-4CFB-A9AF-6016FC7B9139}" dt="2022-12-15T12:55:02.526" v="191" actId="1076"/>
          <ac:picMkLst>
            <pc:docMk/>
            <pc:sldMk cId="4132363508" sldId="539"/>
            <ac:picMk id="16" creationId="{32F9DFCF-7C10-5390-B74F-0D6140D9165C}"/>
          </ac:picMkLst>
        </pc:picChg>
        <pc:picChg chg="add mod">
          <ac:chgData name="אלכס גורבצ'וב" userId="8459a7c7-b354-45d8-a56f-77640536e27f" providerId="ADAL" clId="{DCA1CD88-78CC-4CFB-A9AF-6016FC7B9139}" dt="2022-12-15T12:55:05.223" v="192" actId="1076"/>
          <ac:picMkLst>
            <pc:docMk/>
            <pc:sldMk cId="4132363508" sldId="539"/>
            <ac:picMk id="18" creationId="{F8E513CA-DE44-5CD3-BC68-E3244F4055A4}"/>
          </ac:picMkLst>
        </pc:picChg>
        <pc:picChg chg="add mod">
          <ac:chgData name="אלכס גורבצ'וב" userId="8459a7c7-b354-45d8-a56f-77640536e27f" providerId="ADAL" clId="{DCA1CD88-78CC-4CFB-A9AF-6016FC7B9139}" dt="2022-12-15T12:55:08.544" v="193" actId="1076"/>
          <ac:picMkLst>
            <pc:docMk/>
            <pc:sldMk cId="4132363508" sldId="539"/>
            <ac:picMk id="20" creationId="{A8E0E961-773F-DF8F-41B8-49B5240B60F5}"/>
          </ac:picMkLst>
        </pc:picChg>
        <pc:picChg chg="del">
          <ac:chgData name="אלכס גורבצ'וב" userId="8459a7c7-b354-45d8-a56f-77640536e27f" providerId="ADAL" clId="{DCA1CD88-78CC-4CFB-A9AF-6016FC7B9139}" dt="2022-12-15T12:53:50.249" v="177" actId="478"/>
          <ac:picMkLst>
            <pc:docMk/>
            <pc:sldMk cId="4132363508" sldId="539"/>
            <ac:picMk id="2050" creationId="{5A220920-1C22-2A4A-55A5-521CDAF9131F}"/>
          </ac:picMkLst>
        </pc:picChg>
        <pc:cxnChg chg="add del mod">
          <ac:chgData name="אלכס גורבצ'וב" userId="8459a7c7-b354-45d8-a56f-77640536e27f" providerId="ADAL" clId="{DCA1CD88-78CC-4CFB-A9AF-6016FC7B9139}" dt="2022-12-15T12:54:21.728" v="184"/>
          <ac:cxnSpMkLst>
            <pc:docMk/>
            <pc:sldMk cId="4132363508" sldId="539"/>
            <ac:cxnSpMk id="8" creationId="{8E2ACCE0-73C3-8091-EF90-BE087D323203}"/>
          </ac:cxnSpMkLst>
        </pc:cxnChg>
        <pc:cxnChg chg="add del mod">
          <ac:chgData name="אלכס גורבצ'וב" userId="8459a7c7-b354-45d8-a56f-77640536e27f" providerId="ADAL" clId="{DCA1CD88-78CC-4CFB-A9AF-6016FC7B9139}" dt="2022-12-15T12:54:21.728" v="184"/>
          <ac:cxnSpMkLst>
            <pc:docMk/>
            <pc:sldMk cId="4132363508" sldId="539"/>
            <ac:cxnSpMk id="12" creationId="{591B4D27-0951-3CA1-EC35-D6F3FB6A8434}"/>
          </ac:cxnSpMkLst>
        </pc:cxnChg>
        <pc:cxnChg chg="add mod">
          <ac:chgData name="אלכס גורבצ'וב" userId="8459a7c7-b354-45d8-a56f-77640536e27f" providerId="ADAL" clId="{DCA1CD88-78CC-4CFB-A9AF-6016FC7B9139}" dt="2022-12-15T12:54:58.111" v="190" actId="1076"/>
          <ac:cxnSpMkLst>
            <pc:docMk/>
            <pc:sldMk cId="4132363508" sldId="539"/>
            <ac:cxnSpMk id="15" creationId="{5CAC66A0-F85C-EA90-C28E-F012A169DE1E}"/>
          </ac:cxnSpMkLst>
        </pc:cxnChg>
        <pc:cxnChg chg="add mod">
          <ac:chgData name="אלכס גורבצ'וב" userId="8459a7c7-b354-45d8-a56f-77640536e27f" providerId="ADAL" clId="{DCA1CD88-78CC-4CFB-A9AF-6016FC7B9139}" dt="2022-12-15T12:55:05.223" v="192" actId="1076"/>
          <ac:cxnSpMkLst>
            <pc:docMk/>
            <pc:sldMk cId="4132363508" sldId="539"/>
            <ac:cxnSpMk id="19" creationId="{B695ABCD-D62E-CC50-F482-3F8950AEBBBF}"/>
          </ac:cxnSpMkLst>
        </pc:cxnChg>
        <pc:cxnChg chg="add mod">
          <ac:chgData name="אלכס גורבצ'וב" userId="8459a7c7-b354-45d8-a56f-77640536e27f" providerId="ADAL" clId="{DCA1CD88-78CC-4CFB-A9AF-6016FC7B9139}" dt="2022-12-15T12:55:08.544" v="193" actId="1076"/>
          <ac:cxnSpMkLst>
            <pc:docMk/>
            <pc:sldMk cId="4132363508" sldId="539"/>
            <ac:cxnSpMk id="21" creationId="{9D3AA5AE-77AB-32AF-F094-61BB28ECBBC1}"/>
          </ac:cxnSpMkLst>
        </pc:cxnChg>
        <pc:cxnChg chg="add mod">
          <ac:chgData name="אלכס גורבצ'וב" userId="8459a7c7-b354-45d8-a56f-77640536e27f" providerId="ADAL" clId="{DCA1CD88-78CC-4CFB-A9AF-6016FC7B9139}" dt="2022-12-15T12:55:02.526" v="191" actId="1076"/>
          <ac:cxnSpMkLst>
            <pc:docMk/>
            <pc:sldMk cId="4132363508" sldId="539"/>
            <ac:cxnSpMk id="22" creationId="{54595611-CE4F-D48B-855B-6864B16927DF}"/>
          </ac:cxnSpMkLst>
        </pc:cxn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3262897148" sldId="540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262897148" sldId="540"/>
            <ac:spMk id="3" creationId="{12B178B4-CDED-454C-BED2-2E2B10ADA703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258338567" sldId="541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258338567" sldId="541"/>
            <ac:spMk id="3" creationId="{12B178B4-CDED-454C-BED2-2E2B10ADA703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1002341058" sldId="542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1002341058" sldId="542"/>
            <ac:spMk id="3" creationId="{12B178B4-CDED-454C-BED2-2E2B10ADA703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13765498" sldId="543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13765498" sldId="543"/>
            <ac:spMk id="3" creationId="{12B178B4-CDED-454C-BED2-2E2B10ADA703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3151178520" sldId="544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151178520" sldId="544"/>
            <ac:spMk id="3" creationId="{12B178B4-CDED-454C-BED2-2E2B10ADA703}"/>
          </ac:spMkLst>
        </pc:spChg>
      </pc:sldChg>
      <pc:sldChg chg="modSp del">
        <pc:chgData name="אלכס גורבצ'וב" userId="8459a7c7-b354-45d8-a56f-77640536e27f" providerId="ADAL" clId="{DCA1CD88-78CC-4CFB-A9AF-6016FC7B9139}" dt="2022-12-15T12:42:06.650" v="13" actId="47"/>
        <pc:sldMkLst>
          <pc:docMk/>
          <pc:sldMk cId="4002599986" sldId="545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4002599986" sldId="545"/>
            <ac:spMk id="3" creationId="{12B178B4-CDED-454C-BED2-2E2B10ADA703}"/>
          </ac:spMkLst>
        </pc:spChg>
      </pc:sldChg>
      <pc:sldChg chg="modSp add del setBg">
        <pc:chgData name="אלכס גורבצ'וב" userId="8459a7c7-b354-45d8-a56f-77640536e27f" providerId="ADAL" clId="{DCA1CD88-78CC-4CFB-A9AF-6016FC7B9139}" dt="2022-12-15T12:41:54.699" v="12"/>
        <pc:sldMkLst>
          <pc:docMk/>
          <pc:sldMk cId="1683391552" sldId="578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1683391552" sldId="578"/>
            <ac:spMk id="2" creationId="{B3CB7F07-3FA1-1036-9564-ECBE77E1D271}"/>
          </ac:spMkLst>
        </pc:spChg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1683391552" sldId="578"/>
            <ac:spMk id="6" creationId="{441D10B5-E6C9-A95A-1288-E906729DD2E2}"/>
          </ac:spMkLst>
        </pc:spChg>
      </pc:sldChg>
      <pc:sldChg chg="modSp add del setBg">
        <pc:chgData name="אלכס גורבצ'וב" userId="8459a7c7-b354-45d8-a56f-77640536e27f" providerId="ADAL" clId="{DCA1CD88-78CC-4CFB-A9AF-6016FC7B9139}" dt="2022-12-15T12:41:54.699" v="12"/>
        <pc:sldMkLst>
          <pc:docMk/>
          <pc:sldMk cId="3733444567" sldId="588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733444567" sldId="588"/>
            <ac:spMk id="2" creationId="{4FC182D9-9CC2-67D4-81C9-3C786DDA905A}"/>
          </ac:spMkLst>
        </pc:spChg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733444567" sldId="588"/>
            <ac:spMk id="3" creationId="{E0D4120B-EB4C-C44E-3C18-56567A0167D3}"/>
          </ac:spMkLst>
        </pc:spChg>
      </pc:sldChg>
      <pc:sldChg chg="modSp add del setBg">
        <pc:chgData name="אלכס גורבצ'וב" userId="8459a7c7-b354-45d8-a56f-77640536e27f" providerId="ADAL" clId="{DCA1CD88-78CC-4CFB-A9AF-6016FC7B9139}" dt="2022-12-15T12:41:54.699" v="12"/>
        <pc:sldMkLst>
          <pc:docMk/>
          <pc:sldMk cId="3942736447" sldId="589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942736447" sldId="589"/>
            <ac:spMk id="2" creationId="{D67F4997-1CBD-6A01-3132-50E03101AB8E}"/>
          </ac:spMkLst>
        </pc:spChg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3942736447" sldId="589"/>
            <ac:spMk id="3" creationId="{610DDC2F-A8A3-1386-D609-E9D581BADE93}"/>
          </ac:spMkLst>
        </pc:spChg>
      </pc:sldChg>
      <pc:sldChg chg="addSp delSp modSp add del mod setBg">
        <pc:chgData name="אלכס גורבצ'וב" userId="8459a7c7-b354-45d8-a56f-77640536e27f" providerId="ADAL" clId="{DCA1CD88-78CC-4CFB-A9AF-6016FC7B9139}" dt="2022-12-15T12:41:54.699" v="12"/>
        <pc:sldMkLst>
          <pc:docMk/>
          <pc:sldMk cId="2136040386" sldId="590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2136040386" sldId="590"/>
            <ac:spMk id="2" creationId="{89A8026C-F0F4-0047-C629-2F2463A2BD19}"/>
          </ac:spMkLst>
        </pc:spChg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2136040386" sldId="590"/>
            <ac:spMk id="3" creationId="{5C022DF0-0CFC-6150-4472-2D240EE410DB}"/>
          </ac:spMkLst>
        </pc:spChg>
        <pc:picChg chg="add del">
          <ac:chgData name="אלכס גורבצ'וב" userId="8459a7c7-b354-45d8-a56f-77640536e27f" providerId="ADAL" clId="{DCA1CD88-78CC-4CFB-A9AF-6016FC7B9139}" dt="2022-12-15T12:41:09.563" v="3" actId="478"/>
          <ac:picMkLst>
            <pc:docMk/>
            <pc:sldMk cId="2136040386" sldId="590"/>
            <ac:picMk id="4" creationId="{00000000-0000-0000-0000-000000000000}"/>
          </ac:picMkLst>
        </pc:picChg>
      </pc:sldChg>
      <pc:sldChg chg="modSp add del setBg">
        <pc:chgData name="אלכס גורבצ'וב" userId="8459a7c7-b354-45d8-a56f-77640536e27f" providerId="ADAL" clId="{DCA1CD88-78CC-4CFB-A9AF-6016FC7B9139}" dt="2022-12-15T12:41:54.699" v="12"/>
        <pc:sldMkLst>
          <pc:docMk/>
          <pc:sldMk cId="618955482" sldId="591"/>
        </pc:sldMkLst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618955482" sldId="591"/>
            <ac:spMk id="2" creationId="{C268F582-D79A-53BA-F507-1FDF4CBC4314}"/>
          </ac:spMkLst>
        </pc:spChg>
        <pc:spChg chg="mod">
          <ac:chgData name="אלכס גורבצ'וב" userId="8459a7c7-b354-45d8-a56f-77640536e27f" providerId="ADAL" clId="{DCA1CD88-78CC-4CFB-A9AF-6016FC7B9139}" dt="2022-12-15T12:41:03.148" v="1"/>
          <ac:spMkLst>
            <pc:docMk/>
            <pc:sldMk cId="618955482" sldId="591"/>
            <ac:spMk id="3" creationId="{B12B9181-9204-E449-19FD-DCF9216E9FD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94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  <p:sldLayoutId id="214748370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customXml" Target="../ink/ink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25" r="20325"/>
          <a:stretch/>
        </p:blipFill>
        <p:spPr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ראשית כל, גשו לאתר הרשמי של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והורידו את התוכנה העדכנית ביותר למחשב. שימו לב, אם ברשותכם מערכת הפעלה מסוג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Windows,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יש להוריד את קובץ ההתקנה המתאים.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הפעילו את קובץ ההתקנה  --&gt; בחלון הראשוני של ההתקנה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בשאר החלונות תצטרכו להקליק בעיקר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 אך שימו לב, לפני שאתם מקליקים חשוב שתקראו את תנאי השימוש והאזהרות שהתוכנה מציגה --&gt; בחלון ההתקנה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והמתינו עד שתהליך ההתקנה יסתיים.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לפני שמקימים מכונה וירטואלית חדשה, יש להצטייד בקובץ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ISO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או בדיסק התקנה של מערכת ההפעלה אשר אותה תרצו להתקין.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בחלון הראשי של התוכנה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VirtualBox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הקליקו על לחצן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בשדה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Name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הקלידו את השם של מערכת ההפעלה שאתם הולכים להתקין על המכונה וירטואלית (לדוגמא: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Windows 10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) בשדה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בחרו את סוג מערכת ההפעלה (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Microsoft Windows, Linux, Mac OS X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וכו..) --&gt; בשדה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Version,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בחרו בדיוק את מערכת ההפעלה שאתם מעוניינים להתקין במכונה וירטואלית (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Windows 10 64 bit, Windows 10 32 bit, Windows 8, Windows 7, Windows XP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וכו..) --&gt;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86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4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כעת, בחרו את כמות זיכרון ה-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שהמכונה וירטואלית תיקח מסך כל הזיכרון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במחשב --&gt;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 בדוגמא, ניתן לראות שבמחשב שלנו יש סך הכל 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זיכרון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RAM,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ואנו הגדרנו למכונה וירטואלית להשתמש ב- 4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מתוכו.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4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בחלון הבא תוכלו לבחור אם ליצור כונן קשיח וירטואלי למכונה או שלא. על מנת ליצור כונן כזה, סמנו את האפשרות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 a virtual hard disk now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ולאחר מכן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שימו לב שהתוכנה ממליצה להגדיר מינימום של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שטח אחסון לטובת המכונה וירטואלית, וזאת בכדי שהיא תוכל לעבוד בצורה תקינה.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4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בסוג הכונן הקשיח בחרו באפשרות (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VDI (VirtualBox Disk Image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לאחר מכן,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3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7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בחלון הבא תוכלו לבחור מבין שתי אפשרויות: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Dynamically Allocated,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באפשרות זאת השטח של הדיסק הקשיח אשר הקצתם למכונה וירטואלית ישתנה בהתאם לצרכים ולדרישות של המכונה. לדוגמא: אם הקצתם למכונה וירטואלית להשתמש ב- 32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מהכונן הקשיח של המחשב והיא צריכה רק 16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אז היא תיקח בפועל רק 16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ולא את כל ה- 32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שהגדרתם. כך תוכלו לחסוך בכמות המשאבים אשר הקציתם למכונה וירטואלית.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Fixed size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באפשרות הזאת המכונה וירטואלית תיקח את כל שטח האחסון אשר הקציתם למכונה. כלומר, אם הגדרתם למכונה שהיא יכולה לקחת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מהכונן הקשיח שלכם, אז היא תיקח את כל ה- 32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גם אם היא צריכה אותו וגם אם לא.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אנו בחרנו באפשרות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Dynamically Allocated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לאחר מכן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8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הגדירו למכונה וירטואלית את כמות שטח האחסון שהיא יכולה לקחת מהכונן הקשיח במחשב --&gt; לאחר מכן,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8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זהו, יצרתם מכונה וירטואלית בהתאם לדרישות שלכם. כעת, על מנת להפעיל אותה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6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10306228" y="1889760"/>
            <a:ext cx="1455466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3CB57B6-2F5C-E999-EE09-739023066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18" y="1477750"/>
            <a:ext cx="3184961" cy="2482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348EED-A227-6CE6-3AE7-EEB3B26ED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543" y="1477750"/>
            <a:ext cx="3183097" cy="2501914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AC66A0-F85C-EA90-C28E-F012A169DE1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298779" y="2719183"/>
            <a:ext cx="379764" cy="95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F9DFCF-7C10-5390-B74F-0D6140D91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878" y="1496799"/>
            <a:ext cx="3159430" cy="2482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E513CA-DE44-5CD3-BC68-E3244F4055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2156" y="4167112"/>
            <a:ext cx="3174984" cy="262337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695ABCD-D62E-CC50-F482-3F8950AEBBBF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5768897" y="1130416"/>
            <a:ext cx="187448" cy="58859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0E961-773F-DF8F-41B8-49B5240B6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284" y="4167112"/>
            <a:ext cx="3202684" cy="250391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D3AA5AE-77AB-32AF-F094-61BB28ECBBC1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507140" y="5419071"/>
            <a:ext cx="690144" cy="59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4595611-CE4F-D48B-855B-6864B16927DF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861640" y="2728707"/>
            <a:ext cx="364238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3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4583</TotalTime>
  <Words>533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מבוא לחומרה ווירטואליזציה</vt:lpstr>
      <vt:lpstr>מבוא לחומרה ווירטואליזציה</vt:lpstr>
      <vt:lpstr>מבוא לחומרה ווירטואליזציה</vt:lpstr>
      <vt:lpstr>מבוא לחומרה ווירטואליזציה</vt:lpstr>
      <vt:lpstr>מבוא לחומרה ווירטואליזציה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29</cp:revision>
  <dcterms:created xsi:type="dcterms:W3CDTF">2022-03-07T11:44:47Z</dcterms:created>
  <dcterms:modified xsi:type="dcterms:W3CDTF">2022-12-15T12:55:10Z</dcterms:modified>
</cp:coreProperties>
</file>